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241213" cy="8640763"/>
  <p:notesSz cx="6858000" cy="9144000"/>
  <p:defaultTextStyle>
    <a:defPPr>
      <a:defRPr lang="sv-SE"/>
    </a:defPPr>
    <a:lvl1pPr marL="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9660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932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898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864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830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796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762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728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2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9C53E6-A394-4E63-A724-821AFA518865}" v="8" dt="2025-03-21T07:14:50.1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4660"/>
  </p:normalViewPr>
  <p:slideViewPr>
    <p:cSldViewPr>
      <p:cViewPr>
        <p:scale>
          <a:sx n="66" d="100"/>
          <a:sy n="66" d="100"/>
        </p:scale>
        <p:origin x="993" y="-86"/>
      </p:cViewPr>
      <p:guideLst>
        <p:guide orient="horz" pos="2722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261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6641A-F474-4DEE-BB69-15F0B4586ADB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685800"/>
            <a:ext cx="4857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F73E0-7923-45C8-B64A-D2BFDC66D48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364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F73E0-7923-45C8-B64A-D2BFDC66D480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2932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8091" y="2684237"/>
            <a:ext cx="10405031" cy="185216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36182" y="4896432"/>
            <a:ext cx="8568849" cy="22081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96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93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89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86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83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79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76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72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11882054" y="436039"/>
            <a:ext cx="3685115" cy="928882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20331" y="436039"/>
            <a:ext cx="10857702" cy="928882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6972" y="5552491"/>
            <a:ext cx="10405031" cy="1716152"/>
          </a:xfr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6972" y="3662325"/>
            <a:ext cx="10405031" cy="1890166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9660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9320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898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864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830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796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762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728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20331" y="2540225"/>
            <a:ext cx="7270346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294698" y="2540225"/>
            <a:ext cx="7272471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0" y="1934171"/>
            <a:ext cx="5408662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2060" y="2740242"/>
            <a:ext cx="5408662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18367" y="1934171"/>
            <a:ext cx="5410786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18367" y="2740242"/>
            <a:ext cx="5410786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4031"/>
            <a:ext cx="4027275" cy="146412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85974" y="344031"/>
            <a:ext cx="6843178" cy="7374652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12061" y="1808160"/>
            <a:ext cx="4027275" cy="5910523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99363" y="6048534"/>
            <a:ext cx="7344728" cy="71406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99363" y="772068"/>
            <a:ext cx="7344728" cy="5184458"/>
          </a:xfrm>
        </p:spPr>
        <p:txBody>
          <a:bodyPr/>
          <a:lstStyle>
            <a:lvl1pPr marL="0" indent="0">
              <a:buNone/>
              <a:defRPr sz="4200"/>
            </a:lvl1pPr>
            <a:lvl2pPr marL="596600" indent="0">
              <a:buNone/>
              <a:defRPr sz="3700"/>
            </a:lvl2pPr>
            <a:lvl3pPr marL="1193201" indent="0">
              <a:buNone/>
              <a:defRPr sz="3100"/>
            </a:lvl3pPr>
            <a:lvl4pPr marL="1789801" indent="0">
              <a:buNone/>
              <a:defRPr sz="2600"/>
            </a:lvl4pPr>
            <a:lvl5pPr marL="2386401" indent="0">
              <a:buNone/>
              <a:defRPr sz="2600"/>
            </a:lvl5pPr>
            <a:lvl6pPr marL="2983001" indent="0">
              <a:buNone/>
              <a:defRPr sz="2600"/>
            </a:lvl6pPr>
            <a:lvl7pPr marL="3579602" indent="0">
              <a:buNone/>
              <a:defRPr sz="2600"/>
            </a:lvl7pPr>
            <a:lvl8pPr marL="4176202" indent="0">
              <a:buNone/>
              <a:defRPr sz="2600"/>
            </a:lvl8pPr>
            <a:lvl9pPr marL="4772802" indent="0">
              <a:buNone/>
              <a:defRPr sz="26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99363" y="6762598"/>
            <a:ext cx="7344728" cy="1014089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  <a:prstGeom prst="rect">
            <a:avLst/>
          </a:prstGeom>
        </p:spPr>
        <p:txBody>
          <a:bodyPr vert="horz" lIns="119320" tIns="59660" rIns="119320" bIns="5966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1" y="2016179"/>
            <a:ext cx="11017092" cy="5702504"/>
          </a:xfrm>
          <a:prstGeom prst="rect">
            <a:avLst/>
          </a:prstGeom>
        </p:spPr>
        <p:txBody>
          <a:bodyPr vert="horz" lIns="119320" tIns="59660" rIns="119320" bIns="5966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12061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82415" y="8008708"/>
            <a:ext cx="3876384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72869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9320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7450" indent="-447450" algn="l" defTabSz="1193201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69475" indent="-372875" algn="l" defTabSz="1193201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491501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88101" indent="-298300" algn="l" defTabSz="119320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84701" indent="-298300" algn="l" defTabSz="119320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813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779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745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711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9660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932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898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864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830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796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762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728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liu.se/om-liu/organisation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630" y="-1"/>
            <a:ext cx="5904583" cy="8640764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1" y="-14623"/>
            <a:ext cx="5904583" cy="8640764"/>
          </a:xfrm>
          <a:prstGeom prst="rect">
            <a:avLst/>
          </a:prstGeom>
        </p:spPr>
      </p:pic>
      <p:cxnSp>
        <p:nvCxnSpPr>
          <p:cNvPr id="6" name="Rak 5"/>
          <p:cNvCxnSpPr/>
          <p:nvPr/>
        </p:nvCxnSpPr>
        <p:spPr>
          <a:xfrm>
            <a:off x="5904582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6336630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ruta 4"/>
          <p:cNvSpPr txBox="1"/>
          <p:nvPr/>
        </p:nvSpPr>
        <p:spPr>
          <a:xfrm>
            <a:off x="2941318" y="-602925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Om boken är för smal kommer den här loggan att tas bort</a:t>
            </a:r>
          </a:p>
        </p:txBody>
      </p:sp>
      <p:cxnSp>
        <p:nvCxnSpPr>
          <p:cNvPr id="18" name="Rak pil 17"/>
          <p:cNvCxnSpPr/>
          <p:nvPr/>
        </p:nvCxnSpPr>
        <p:spPr>
          <a:xfrm>
            <a:off x="5720149" y="-330137"/>
            <a:ext cx="276999" cy="186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ruta 18"/>
          <p:cNvSpPr txBox="1"/>
          <p:nvPr/>
        </p:nvSpPr>
        <p:spPr>
          <a:xfrm>
            <a:off x="12457310" y="48879"/>
            <a:ext cx="26642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Om du vill ha texten vänster- eller högerställd, använd de rosa stödlinjerna. Loggor får inte flyttas. Text och loggor kan vara antingen svarta eller vita. </a:t>
            </a:r>
          </a:p>
          <a:p>
            <a:endParaRPr lang="sv-SE" sz="1100" dirty="0"/>
          </a:p>
          <a:p>
            <a:r>
              <a:rPr lang="sv-SE" sz="1100" dirty="0"/>
              <a:t>Fyll även i numret på din avhandling samt forskarutbildningsämne (markerade som XXXX) överst på omslaget. </a:t>
            </a:r>
          </a:p>
          <a:p>
            <a:endParaRPr lang="sv-SE" sz="1100" dirty="0"/>
          </a:p>
          <a:p>
            <a:r>
              <a:rPr lang="sv-SE" sz="1100" dirty="0">
                <a:solidFill>
                  <a:prstClr val="black"/>
                </a:solidFill>
              </a:rPr>
              <a:t>OBS! för licentiatavhandlingar ska </a:t>
            </a:r>
            <a:r>
              <a:rPr lang="sv-SE" sz="1100" dirty="0" err="1">
                <a:solidFill>
                  <a:prstClr val="black"/>
                </a:solidFill>
              </a:rPr>
              <a:t>serienmanet</a:t>
            </a:r>
            <a:r>
              <a:rPr lang="sv-SE" sz="1100" dirty="0">
                <a:solidFill>
                  <a:prstClr val="black"/>
                </a:solidFill>
              </a:rPr>
              <a:t> vara :</a:t>
            </a:r>
            <a:br>
              <a:rPr lang="sv-SE" sz="1100" dirty="0">
                <a:solidFill>
                  <a:prstClr val="black"/>
                </a:solidFill>
              </a:rPr>
            </a:br>
            <a:r>
              <a:rPr lang="en-US" sz="1100" dirty="0">
                <a:solidFill>
                  <a:prstClr val="black"/>
                </a:solidFill>
              </a:rPr>
              <a:t>FiF-</a:t>
            </a:r>
            <a:r>
              <a:rPr lang="en-US" sz="1100" dirty="0" err="1">
                <a:solidFill>
                  <a:prstClr val="black"/>
                </a:solidFill>
              </a:rPr>
              <a:t>avhandling</a:t>
            </a:r>
            <a:r>
              <a:rPr lang="en-US" sz="1100" dirty="0">
                <a:solidFill>
                  <a:prstClr val="black"/>
                </a:solidFill>
              </a:rPr>
              <a:t>, Nr </a:t>
            </a:r>
            <a:r>
              <a:rPr lang="en-US" sz="1100" dirty="0" err="1">
                <a:solidFill>
                  <a:prstClr val="black"/>
                </a:solidFill>
              </a:rPr>
              <a:t>xxxx</a:t>
            </a:r>
            <a:endParaRPr lang="en-US" sz="1100" dirty="0">
              <a:solidFill>
                <a:prstClr val="black"/>
              </a:solidFill>
            </a:endParaRPr>
          </a:p>
          <a:p>
            <a:endParaRPr lang="sv-SE" sz="1100" dirty="0"/>
          </a:p>
          <a:p>
            <a:r>
              <a:rPr lang="sv-SE" sz="1100" dirty="0"/>
              <a:t>I de fall avhandlingen även ingår i en eller flera andra serier läggs den informationen direkt efter ”Linköping Studies in Arts and Sciences…” och före ”Doktorsavhandling inom XXXX”.</a:t>
            </a:r>
          </a:p>
        </p:txBody>
      </p:sp>
      <p:sp>
        <p:nvSpPr>
          <p:cNvPr id="20" name="textruta 19"/>
          <p:cNvSpPr txBox="1"/>
          <p:nvPr/>
        </p:nvSpPr>
        <p:spPr>
          <a:xfrm>
            <a:off x="8022208" y="1728093"/>
            <a:ext cx="3744414" cy="110799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3600" dirty="0" err="1">
                <a:latin typeface="KorolevLiU Light" panose="00000400000000000000" pitchFamily="50" charset="0"/>
              </a:rPr>
              <a:t>Fyll</a:t>
            </a:r>
            <a:r>
              <a:rPr lang="en-US" sz="3600" dirty="0">
                <a:latin typeface="KorolevLiU Light" panose="00000400000000000000" pitchFamily="50" charset="0"/>
              </a:rPr>
              <a:t> </a:t>
            </a:r>
            <a:r>
              <a:rPr lang="en-US" sz="3600" dirty="0" err="1">
                <a:latin typeface="KorolevLiU Light" panose="00000400000000000000" pitchFamily="50" charset="0"/>
              </a:rPr>
              <a:t>i</a:t>
            </a:r>
            <a:r>
              <a:rPr lang="en-US" sz="3600" dirty="0">
                <a:latin typeface="KorolevLiU Light" panose="00000400000000000000" pitchFamily="50" charset="0"/>
              </a:rPr>
              <a:t> </a:t>
            </a:r>
            <a:r>
              <a:rPr lang="en-US" sz="3600" dirty="0" err="1">
                <a:latin typeface="KorolevLiU Light" panose="00000400000000000000" pitchFamily="50" charset="0"/>
              </a:rPr>
              <a:t>titeln</a:t>
            </a:r>
            <a:r>
              <a:rPr lang="en-US" sz="3600" dirty="0">
                <a:latin typeface="KorolevLiU Light" panose="00000400000000000000" pitchFamily="50" charset="0"/>
              </a:rPr>
              <a:t> på din </a:t>
            </a:r>
            <a:r>
              <a:rPr lang="en-US" sz="3600" dirty="0" err="1">
                <a:latin typeface="KorolevLiU Light" panose="00000400000000000000" pitchFamily="50" charset="0"/>
              </a:rPr>
              <a:t>avhandling</a:t>
            </a:r>
            <a:r>
              <a:rPr lang="en-US" sz="3600" dirty="0">
                <a:latin typeface="KorolevLiU Light" panose="00000400000000000000" pitchFamily="50" charset="0"/>
              </a:rPr>
              <a:t> </a:t>
            </a:r>
            <a:r>
              <a:rPr lang="en-US" sz="3600" dirty="0" err="1">
                <a:latin typeface="KorolevLiU Light" panose="00000400000000000000" pitchFamily="50" charset="0"/>
              </a:rPr>
              <a:t>här</a:t>
            </a:r>
            <a:endParaRPr lang="sv-SE" sz="3600" dirty="0">
              <a:latin typeface="KorolevLiU Light" panose="00000400000000000000" pitchFamily="50" charset="0"/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8022206" y="4197954"/>
            <a:ext cx="3787031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sv-SE" sz="1800" dirty="0">
                <a:latin typeface="KorolevLiU Medium" panose="02000606000000020004" pitchFamily="50" charset="0"/>
              </a:rPr>
              <a:t>Förnamn Efternamn</a:t>
            </a:r>
          </a:p>
        </p:txBody>
      </p:sp>
      <p:sp>
        <p:nvSpPr>
          <p:cNvPr id="23" name="textruta 22"/>
          <p:cNvSpPr txBox="1"/>
          <p:nvPr/>
        </p:nvSpPr>
        <p:spPr>
          <a:xfrm>
            <a:off x="8022206" y="503957"/>
            <a:ext cx="3744415" cy="3231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50" dirty="0">
                <a:latin typeface="KorolevLiU Medium" panose="02000606000000020004" pitchFamily="50" charset="0"/>
              </a:rPr>
              <a:t>Linköping Studies in Arts and Sciences No. XXXX</a:t>
            </a:r>
          </a:p>
          <a:p>
            <a:r>
              <a:rPr lang="en-US" sz="1050" dirty="0" err="1">
                <a:latin typeface="KorolevLiU Medium" panose="02000606000000020004" pitchFamily="50" charset="0"/>
              </a:rPr>
              <a:t>Doktorsavhandling</a:t>
            </a:r>
            <a:r>
              <a:rPr lang="en-US" sz="1050" dirty="0">
                <a:latin typeface="KorolevLiU Medium" panose="02000606000000020004" pitchFamily="50" charset="0"/>
              </a:rPr>
              <a:t> </a:t>
            </a:r>
            <a:r>
              <a:rPr lang="en-US" sz="1050" dirty="0" err="1">
                <a:latin typeface="KorolevLiU Medium" panose="02000606000000020004" pitchFamily="50" charset="0"/>
              </a:rPr>
              <a:t>inom</a:t>
            </a:r>
            <a:r>
              <a:rPr lang="en-US" sz="1050" dirty="0">
                <a:latin typeface="KorolevLiU Medium" panose="02000606000000020004" pitchFamily="50" charset="0"/>
              </a:rPr>
              <a:t> XXXX</a:t>
            </a:r>
          </a:p>
        </p:txBody>
      </p:sp>
      <p:sp>
        <p:nvSpPr>
          <p:cNvPr id="24" name="textruta 23"/>
          <p:cNvSpPr txBox="1"/>
          <p:nvPr/>
        </p:nvSpPr>
        <p:spPr>
          <a:xfrm rot="5400000">
            <a:off x="3244657" y="4612788"/>
            <a:ext cx="571124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200" dirty="0" err="1">
                <a:latin typeface="KorolevLiU Light" panose="00000400000000000000" pitchFamily="50" charset="0"/>
              </a:rPr>
              <a:t>Förnamn</a:t>
            </a:r>
            <a:r>
              <a:rPr lang="en-US" sz="1200" dirty="0">
                <a:latin typeface="KorolevLiU Light" panose="00000400000000000000" pitchFamily="50" charset="0"/>
              </a:rPr>
              <a:t> </a:t>
            </a:r>
            <a:r>
              <a:rPr lang="en-US" sz="1200" dirty="0" err="1">
                <a:latin typeface="KorolevLiU Light" panose="00000400000000000000" pitchFamily="50" charset="0"/>
              </a:rPr>
              <a:t>Efternamn</a:t>
            </a:r>
            <a:r>
              <a:rPr lang="en-US" sz="1200" dirty="0">
                <a:latin typeface="KorolevLiU Light" panose="00000400000000000000" pitchFamily="50" charset="0"/>
              </a:rPr>
              <a:t>    	</a:t>
            </a:r>
            <a:r>
              <a:rPr lang="en-US" sz="1200" dirty="0" err="1">
                <a:latin typeface="KorolevLiU Medium" panose="00000600000000000000" pitchFamily="50" charset="0"/>
              </a:rPr>
              <a:t>Fyll</a:t>
            </a:r>
            <a:r>
              <a:rPr lang="en-US" sz="1200" dirty="0">
                <a:latin typeface="KorolevLiU Medium" panose="00000600000000000000" pitchFamily="50" charset="0"/>
              </a:rPr>
              <a:t> I </a:t>
            </a:r>
            <a:r>
              <a:rPr lang="en-US" sz="1200" dirty="0" err="1">
                <a:latin typeface="KorolevLiU Medium" panose="00000600000000000000" pitchFamily="50" charset="0"/>
              </a:rPr>
              <a:t>titeln</a:t>
            </a:r>
            <a:r>
              <a:rPr lang="en-US" sz="1200" dirty="0">
                <a:latin typeface="KorolevLiU Medium" panose="00000600000000000000" pitchFamily="50" charset="0"/>
              </a:rPr>
              <a:t> </a:t>
            </a:r>
            <a:r>
              <a:rPr lang="en-US" sz="1200" dirty="0" err="1">
                <a:latin typeface="KorolevLiU Medium" panose="00000600000000000000" pitchFamily="50" charset="0"/>
              </a:rPr>
              <a:t>på</a:t>
            </a:r>
            <a:r>
              <a:rPr lang="en-US" sz="1200" dirty="0">
                <a:latin typeface="KorolevLiU Medium" panose="00000600000000000000" pitchFamily="50" charset="0"/>
              </a:rPr>
              <a:t> din </a:t>
            </a:r>
            <a:r>
              <a:rPr lang="en-US" sz="1200" dirty="0" err="1">
                <a:latin typeface="KorolevLiU Medium" panose="00000600000000000000" pitchFamily="50" charset="0"/>
              </a:rPr>
              <a:t>avhandling</a:t>
            </a:r>
            <a:r>
              <a:rPr lang="en-US" sz="1200" dirty="0">
                <a:latin typeface="KorolevLiU Medium" panose="00000600000000000000" pitchFamily="50" charset="0"/>
              </a:rPr>
              <a:t> </a:t>
            </a:r>
            <a:r>
              <a:rPr lang="en-US" sz="1200" dirty="0" err="1">
                <a:latin typeface="KorolevLiU Medium" panose="00000600000000000000" pitchFamily="50" charset="0"/>
              </a:rPr>
              <a:t>här</a:t>
            </a:r>
            <a:endParaRPr lang="sv-SE" sz="1200" dirty="0">
              <a:latin typeface="KorolevLiU Medium" panose="00000600000000000000" pitchFamily="50" charset="0"/>
            </a:endParaRPr>
          </a:p>
        </p:txBody>
      </p:sp>
      <p:sp>
        <p:nvSpPr>
          <p:cNvPr id="25" name="textruta 24"/>
          <p:cNvSpPr txBox="1"/>
          <p:nvPr/>
        </p:nvSpPr>
        <p:spPr>
          <a:xfrm rot="5400000">
            <a:off x="5800942" y="7767747"/>
            <a:ext cx="59867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r"/>
            <a:r>
              <a:rPr lang="en-US" sz="1200" dirty="0">
                <a:latin typeface="KorolevLiU Light" panose="02000506000000020004" pitchFamily="50" charset="0"/>
              </a:rPr>
              <a:t>2025</a:t>
            </a:r>
            <a:endParaRPr lang="sv-SE" sz="1200" dirty="0">
              <a:latin typeface="KorolevLiU Light" panose="02000506000000020004" pitchFamily="50" charset="0"/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1679150" y="1849495"/>
            <a:ext cx="3750841" cy="13696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1200" b="1" dirty="0">
                <a:latin typeface="KorolevLiU Bold" panose="02000000000000000000" pitchFamily="50" charset="0"/>
              </a:rPr>
              <a:t>FILOSOFISKA FAKULTETEN</a:t>
            </a: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Linköping Studies in Arts and Sciences, no. XXXX, 2025</a:t>
            </a:r>
          </a:p>
          <a:p>
            <a:pPr>
              <a:spcAft>
                <a:spcPts val="800"/>
              </a:spcAft>
            </a:pPr>
            <a:r>
              <a:rPr lang="en-US" sz="900" dirty="0" err="1">
                <a:latin typeface="KorolevLiU Medium" panose="02000606000000020004" pitchFamily="50" charset="0"/>
              </a:rPr>
              <a:t>Institutionen</a:t>
            </a:r>
            <a:r>
              <a:rPr lang="en-US" sz="900" dirty="0">
                <a:latin typeface="KorolevLiU Medium" panose="02000606000000020004" pitchFamily="50" charset="0"/>
              </a:rPr>
              <a:t> för </a:t>
            </a:r>
            <a:r>
              <a:rPr lang="en-US" sz="900" dirty="0" err="1">
                <a:latin typeface="KorolevLiU Medium" panose="02000606000000020004" pitchFamily="50" charset="0"/>
              </a:rPr>
              <a:t>xxxxx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 err="1">
                <a:latin typeface="KorolevLiU Medium" panose="02000606000000020004" pitchFamily="50" charset="0"/>
              </a:rPr>
              <a:t>Avdelningen</a:t>
            </a:r>
            <a:r>
              <a:rPr lang="en-US" sz="900" dirty="0">
                <a:latin typeface="KorolevLiU Medium" panose="02000606000000020004" pitchFamily="50" charset="0"/>
              </a:rPr>
              <a:t> för </a:t>
            </a:r>
            <a:r>
              <a:rPr lang="en-US" sz="900" dirty="0" err="1">
                <a:latin typeface="KorolevLiU Medium" panose="02000606000000020004" pitchFamily="50" charset="0"/>
              </a:rPr>
              <a:t>xxxx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Linköpings universitet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581 83 Linköping</a:t>
            </a:r>
          </a:p>
          <a:p>
            <a:pPr>
              <a:spcAft>
                <a:spcPts val="800"/>
              </a:spcAft>
            </a:pPr>
            <a:r>
              <a:rPr lang="en-US" sz="1200" dirty="0">
                <a:latin typeface="KorolevLiU Medium" panose="02000606000000020004" pitchFamily="50" charset="0"/>
              </a:rPr>
              <a:t>www.liu.se</a:t>
            </a:r>
            <a:endParaRPr lang="sv-SE" sz="1200" dirty="0">
              <a:latin typeface="KorolevLiU Medium" panose="02000606000000020004" pitchFamily="50" charset="0"/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2DD48B71-771B-0B17-2031-A9FAB28AB55C}"/>
              </a:ext>
            </a:extLst>
          </p:cNvPr>
          <p:cNvSpPr txBox="1"/>
          <p:nvPr/>
        </p:nvSpPr>
        <p:spPr>
          <a:xfrm>
            <a:off x="1584102" y="3672309"/>
            <a:ext cx="316835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000" dirty="0">
                <a:latin typeface="KorolevLiU Medium" panose="00000600000000000000" pitchFamily="50" charset="0"/>
              </a:rPr>
              <a:t>Eventuell kort sammanfattning</a:t>
            </a: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4EA3EEF-B716-9CD6-A3C0-09FE1A4C7608}"/>
              </a:ext>
            </a:extLst>
          </p:cNvPr>
          <p:cNvSpPr txBox="1"/>
          <p:nvPr/>
        </p:nvSpPr>
        <p:spPr>
          <a:xfrm>
            <a:off x="-2128958" y="1944117"/>
            <a:ext cx="20545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Fyll i numret på din avhandling och ändra även årtalet så att det stämmer. Fyll även i namnet på din institution och din avdelning.</a:t>
            </a:r>
          </a:p>
        </p:txBody>
      </p:sp>
      <p:cxnSp>
        <p:nvCxnSpPr>
          <p:cNvPr id="11" name="Rak pilkoppling 10">
            <a:extLst>
              <a:ext uri="{FF2B5EF4-FFF2-40B4-BE49-F238E27FC236}">
                <a16:creationId xmlns:a16="http://schemas.microsoft.com/office/drawing/2014/main" id="{E3AA7411-488A-1C7F-1181-9C2BB9984B01}"/>
              </a:ext>
            </a:extLst>
          </p:cNvPr>
          <p:cNvCxnSpPr/>
          <p:nvPr/>
        </p:nvCxnSpPr>
        <p:spPr>
          <a:xfrm>
            <a:off x="177600" y="2160141"/>
            <a:ext cx="11904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Bildobjekt 27" descr="En bild som visar svart, mörker">
            <a:extLst>
              <a:ext uri="{FF2B5EF4-FFF2-40B4-BE49-F238E27FC236}">
                <a16:creationId xmlns:a16="http://schemas.microsoft.com/office/drawing/2014/main" id="{540B4E78-6CB0-18C1-13FD-AC86D88583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42" y="7261016"/>
            <a:ext cx="3168351" cy="1091813"/>
          </a:xfrm>
          <a:prstGeom prst="rect">
            <a:avLst/>
          </a:prstGeom>
        </p:spPr>
      </p:pic>
      <p:pic>
        <p:nvPicPr>
          <p:cNvPr id="29" name="Bildobjekt 28" descr="En bild som visar svart, mörker">
            <a:extLst>
              <a:ext uri="{FF2B5EF4-FFF2-40B4-BE49-F238E27FC236}">
                <a16:creationId xmlns:a16="http://schemas.microsoft.com/office/drawing/2014/main" id="{B75EFD21-7B26-444E-FD10-4F42ADAE59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4080" y="7262330"/>
            <a:ext cx="3168351" cy="1091813"/>
          </a:xfrm>
          <a:prstGeom prst="rect">
            <a:avLst/>
          </a:prstGeom>
        </p:spPr>
      </p:pic>
      <p:pic>
        <p:nvPicPr>
          <p:cNvPr id="30" name="Bildobjekt 29" descr="En bild som visar svart, mörker">
            <a:extLst>
              <a:ext uri="{FF2B5EF4-FFF2-40B4-BE49-F238E27FC236}">
                <a16:creationId xmlns:a16="http://schemas.microsoft.com/office/drawing/2014/main" id="{5164538D-2C46-4D82-1EBE-3F4D0788EF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5593078" y="799479"/>
            <a:ext cx="1091815" cy="376239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F9F31ABD-1491-212D-CA58-5019BE451597}"/>
              </a:ext>
            </a:extLst>
          </p:cNvPr>
          <p:cNvSpPr txBox="1"/>
          <p:nvPr/>
        </p:nvSpPr>
        <p:spPr>
          <a:xfrm>
            <a:off x="8022206" y="3057336"/>
            <a:ext cx="3744414" cy="83099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800" dirty="0" err="1">
                <a:latin typeface="KorolevLiU Light" panose="00000400000000000000" pitchFamily="50" charset="0"/>
              </a:rPr>
              <a:t>Fyll</a:t>
            </a:r>
            <a:r>
              <a:rPr lang="en-US" sz="1800" dirty="0">
                <a:latin typeface="KorolevLiU Light" panose="00000400000000000000" pitchFamily="50" charset="0"/>
              </a:rPr>
              <a:t> </a:t>
            </a:r>
            <a:r>
              <a:rPr lang="en-US" sz="1800" dirty="0" err="1">
                <a:latin typeface="KorolevLiU Light" panose="00000400000000000000" pitchFamily="50" charset="0"/>
              </a:rPr>
              <a:t>i</a:t>
            </a:r>
            <a:r>
              <a:rPr lang="en-US" sz="1800" dirty="0">
                <a:latin typeface="KorolevLiU Light" panose="00000400000000000000" pitchFamily="50" charset="0"/>
              </a:rPr>
              <a:t> </a:t>
            </a:r>
            <a:r>
              <a:rPr lang="en-US" sz="1800" dirty="0" err="1">
                <a:latin typeface="KorolevLiU Light" panose="00000400000000000000" pitchFamily="50" charset="0"/>
              </a:rPr>
              <a:t>eventuell</a:t>
            </a:r>
            <a:r>
              <a:rPr lang="en-US" sz="1800" dirty="0">
                <a:latin typeface="KorolevLiU Light" panose="00000400000000000000" pitchFamily="50" charset="0"/>
              </a:rPr>
              <a:t> </a:t>
            </a:r>
            <a:r>
              <a:rPr lang="en-US" sz="1800" dirty="0" err="1">
                <a:latin typeface="KorolevLiU Light" panose="00000400000000000000" pitchFamily="50" charset="0"/>
              </a:rPr>
              <a:t>underrubrik</a:t>
            </a:r>
            <a:r>
              <a:rPr lang="en-US" sz="1800" dirty="0">
                <a:latin typeface="KorolevLiU Light" panose="00000400000000000000" pitchFamily="50" charset="0"/>
              </a:rPr>
              <a:t> </a:t>
            </a:r>
            <a:r>
              <a:rPr lang="en-US" sz="1800" dirty="0" err="1">
                <a:latin typeface="KorolevLiU Light" panose="00000400000000000000" pitchFamily="50" charset="0"/>
              </a:rPr>
              <a:t>här</a:t>
            </a:r>
            <a:endParaRPr lang="en-US" sz="1800" dirty="0">
              <a:latin typeface="KorolevLiU Light" panose="00000400000000000000" pitchFamily="50" charset="0"/>
            </a:endParaRPr>
          </a:p>
          <a:p>
            <a:endParaRPr lang="sv-SE" sz="3600" dirty="0">
              <a:latin typeface="KorolevLiU Light" panose="02000506000000020004" pitchFamily="50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1EAE5928-DD84-E969-77B8-3D0A0089FAE2}"/>
              </a:ext>
            </a:extLst>
          </p:cNvPr>
          <p:cNvSpPr txBox="1"/>
          <p:nvPr/>
        </p:nvSpPr>
        <p:spPr>
          <a:xfrm>
            <a:off x="-2128958" y="3181226"/>
            <a:ext cx="208032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u="sng" dirty="0"/>
              <a:t>Institutionen för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/>
              <a:t>beteendevetenskap och lärande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/>
              <a:t>datavetenskap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/>
              <a:t>ekonomisk och industriell utveckling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/>
              <a:t>kultur och samhälle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/>
              <a:t>Tema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100" dirty="0"/>
          </a:p>
          <a:p>
            <a:r>
              <a:rPr lang="sv-SE" sz="1100" dirty="0"/>
              <a:t>Om du är osäker på din avdelnings namn, finns lista över alla institutioner och tillhörande avdelningar här: </a:t>
            </a:r>
            <a:r>
              <a:rPr lang="sv-SE" sz="1100" dirty="0">
                <a:hlinkClick r:id="rId5"/>
              </a:rPr>
              <a:t>https://liu.se/om-liu/organisation</a:t>
            </a:r>
            <a:endParaRPr lang="sv-SE" sz="1100" dirty="0"/>
          </a:p>
          <a:p>
            <a:endParaRPr lang="sv-SE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246</Words>
  <Application>Microsoft Office PowerPoint</Application>
  <PresentationFormat>Anpassad</PresentationFormat>
  <Paragraphs>35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KorolevLiU Bold</vt:lpstr>
      <vt:lpstr>KorolevLiU Light</vt:lpstr>
      <vt:lpstr>KorolevLiU Medium</vt:lpstr>
      <vt:lpstr>Office-tema</vt:lpstr>
      <vt:lpstr>PowerPoint-presentation</vt:lpstr>
    </vt:vector>
  </TitlesOfParts>
  <Company>LiU-Tryck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Martin</dc:creator>
  <cp:lastModifiedBy>Edvin Erdtman</cp:lastModifiedBy>
  <cp:revision>70</cp:revision>
  <dcterms:created xsi:type="dcterms:W3CDTF">2011-11-11T07:24:48Z</dcterms:created>
  <dcterms:modified xsi:type="dcterms:W3CDTF">2025-09-11T13:04:42Z</dcterms:modified>
</cp:coreProperties>
</file>