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241213" cy="8640763"/>
  <p:notesSz cx="6858000" cy="9144000"/>
  <p:defaultTextStyle>
    <a:defPPr>
      <a:defRPr lang="sv-SE"/>
    </a:defPPr>
    <a:lvl1pPr marL="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9660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932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898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864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830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796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762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728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>
      <p:cViewPr varScale="1">
        <p:scale>
          <a:sx n="78" d="100"/>
          <a:sy n="78" d="100"/>
        </p:scale>
        <p:origin x="1552" y="82"/>
      </p:cViewPr>
      <p:guideLst>
        <p:guide orient="horz" pos="2722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61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6641A-F474-4DEE-BB69-15F0B4586ADB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685800"/>
            <a:ext cx="4857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F73E0-7923-45C8-B64A-D2BFDC66D48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364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F73E0-7923-45C8-B64A-D2BFDC66D48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93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8091" y="2684237"/>
            <a:ext cx="10405031" cy="185216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36182" y="4896432"/>
            <a:ext cx="8568849" cy="22081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6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3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1882054" y="436039"/>
            <a:ext cx="3685115" cy="928882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20331" y="436039"/>
            <a:ext cx="10857702" cy="928882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6972" y="5552491"/>
            <a:ext cx="10405031" cy="1716152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6972" y="3662325"/>
            <a:ext cx="10405031" cy="1890166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9660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932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8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864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830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796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762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728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20331" y="2540225"/>
            <a:ext cx="7270346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294698" y="2540225"/>
            <a:ext cx="7272471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0" y="1934171"/>
            <a:ext cx="5408662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2060" y="2740242"/>
            <a:ext cx="5408662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18367" y="1934171"/>
            <a:ext cx="5410786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18367" y="2740242"/>
            <a:ext cx="5410786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4031"/>
            <a:ext cx="4027275" cy="146412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85974" y="344031"/>
            <a:ext cx="6843178" cy="7374652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12061" y="1808160"/>
            <a:ext cx="4027275" cy="5910523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99363" y="6048534"/>
            <a:ext cx="7344728" cy="71406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99363" y="772068"/>
            <a:ext cx="7344728" cy="5184458"/>
          </a:xfrm>
        </p:spPr>
        <p:txBody>
          <a:bodyPr/>
          <a:lstStyle>
            <a:lvl1pPr marL="0" indent="0">
              <a:buNone/>
              <a:defRPr sz="4200"/>
            </a:lvl1pPr>
            <a:lvl2pPr marL="596600" indent="0">
              <a:buNone/>
              <a:defRPr sz="3700"/>
            </a:lvl2pPr>
            <a:lvl3pPr marL="1193201" indent="0">
              <a:buNone/>
              <a:defRPr sz="3100"/>
            </a:lvl3pPr>
            <a:lvl4pPr marL="1789801" indent="0">
              <a:buNone/>
              <a:defRPr sz="2600"/>
            </a:lvl4pPr>
            <a:lvl5pPr marL="2386401" indent="0">
              <a:buNone/>
              <a:defRPr sz="2600"/>
            </a:lvl5pPr>
            <a:lvl6pPr marL="2983001" indent="0">
              <a:buNone/>
              <a:defRPr sz="2600"/>
            </a:lvl6pPr>
            <a:lvl7pPr marL="3579602" indent="0">
              <a:buNone/>
              <a:defRPr sz="2600"/>
            </a:lvl7pPr>
            <a:lvl8pPr marL="4176202" indent="0">
              <a:buNone/>
              <a:defRPr sz="2600"/>
            </a:lvl8pPr>
            <a:lvl9pPr marL="4772802" indent="0">
              <a:buNone/>
              <a:defRPr sz="26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99363" y="6762598"/>
            <a:ext cx="7344728" cy="1014089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  <a:prstGeom prst="rect">
            <a:avLst/>
          </a:prstGeom>
        </p:spPr>
        <p:txBody>
          <a:bodyPr vert="horz" lIns="119320" tIns="59660" rIns="119320" bIns="5966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1" y="2016179"/>
            <a:ext cx="11017092" cy="5702504"/>
          </a:xfrm>
          <a:prstGeom prst="rect">
            <a:avLst/>
          </a:prstGeom>
        </p:spPr>
        <p:txBody>
          <a:bodyPr vert="horz" lIns="119320" tIns="59660" rIns="119320" bIns="5966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061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82415" y="8008708"/>
            <a:ext cx="3876384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72869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9320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7450" indent="-447450" algn="l" defTabSz="1193201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69475" indent="-372875" algn="l" defTabSz="1193201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491501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88101" indent="-298300" algn="l" defTabSz="119320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84701" indent="-298300" algn="l" defTabSz="119320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813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779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745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711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660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2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8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4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830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6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2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8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liu.se/en/about-liu/organisation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630" y="-1"/>
            <a:ext cx="5904583" cy="8640764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51" y="-14623"/>
            <a:ext cx="5904583" cy="8640764"/>
          </a:xfrm>
          <a:prstGeom prst="rect">
            <a:avLst/>
          </a:prstGeom>
        </p:spPr>
      </p:pic>
      <p:cxnSp>
        <p:nvCxnSpPr>
          <p:cNvPr id="6" name="Rak 5"/>
          <p:cNvCxnSpPr/>
          <p:nvPr/>
        </p:nvCxnSpPr>
        <p:spPr>
          <a:xfrm>
            <a:off x="5904582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6336630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objekt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041" y="7265885"/>
            <a:ext cx="3028241" cy="1088310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00" y="7249849"/>
            <a:ext cx="3028241" cy="1088310"/>
          </a:xfrm>
          <a:prstGeom prst="rect">
            <a:avLst/>
          </a:prstGeom>
        </p:spPr>
      </p:pic>
      <p:pic>
        <p:nvPicPr>
          <p:cNvPr id="22" name="Bildobjekt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06663" y="767713"/>
            <a:ext cx="1073965" cy="385969"/>
          </a:xfrm>
          <a:prstGeom prst="rect">
            <a:avLst/>
          </a:prstGeom>
        </p:spPr>
      </p:pic>
      <p:sp>
        <p:nvSpPr>
          <p:cNvPr id="20" name="textruta 19"/>
          <p:cNvSpPr txBox="1"/>
          <p:nvPr/>
        </p:nvSpPr>
        <p:spPr>
          <a:xfrm>
            <a:off x="8022208" y="1728093"/>
            <a:ext cx="3744414" cy="110799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3600" dirty="0">
                <a:latin typeface="KorolevLiU Light" panose="02000506000000020004" pitchFamily="50" charset="0"/>
              </a:rPr>
              <a:t>Fill in the title of your dissertation</a:t>
            </a:r>
            <a:endParaRPr lang="sv-SE" sz="3600" dirty="0">
              <a:latin typeface="KorolevLiU Light" panose="02000506000000020004" pitchFamily="50" charset="0"/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8022206" y="4197954"/>
            <a:ext cx="3787031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sv-SE" sz="1800" dirty="0" err="1">
                <a:latin typeface="KorolevLiU Medium" panose="02000606000000020004" pitchFamily="50" charset="0"/>
              </a:rPr>
              <a:t>Firstname</a:t>
            </a:r>
            <a:r>
              <a:rPr lang="sv-SE" sz="1800" dirty="0">
                <a:latin typeface="KorolevLiU Medium" panose="02000606000000020004" pitchFamily="50" charset="0"/>
              </a:rPr>
              <a:t> </a:t>
            </a:r>
            <a:r>
              <a:rPr lang="sv-SE" sz="1800" dirty="0" err="1">
                <a:latin typeface="KorolevLiU Medium" panose="02000606000000020004" pitchFamily="50" charset="0"/>
              </a:rPr>
              <a:t>Lastname</a:t>
            </a:r>
            <a:endParaRPr lang="sv-SE" sz="1800" dirty="0">
              <a:latin typeface="KorolevLiU Medium" panose="02000606000000020004" pitchFamily="50" charset="0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8022206" y="503957"/>
            <a:ext cx="3744415" cy="16158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" dirty="0">
                <a:latin typeface="KorolevLiU Medium" panose="02000606000000020004" pitchFamily="50" charset="0"/>
              </a:rPr>
              <a:t>Linköping University Medical Dissertations, No. xxxx</a:t>
            </a:r>
          </a:p>
        </p:txBody>
      </p:sp>
      <p:sp>
        <p:nvSpPr>
          <p:cNvPr id="24" name="textruta 23"/>
          <p:cNvSpPr txBox="1"/>
          <p:nvPr/>
        </p:nvSpPr>
        <p:spPr>
          <a:xfrm rot="5400000">
            <a:off x="3244657" y="4612788"/>
            <a:ext cx="571124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1200" dirty="0" err="1">
                <a:latin typeface="KorolevLiU Light" panose="02000506000000020004" pitchFamily="50" charset="0"/>
              </a:rPr>
              <a:t>Firstname</a:t>
            </a:r>
            <a:r>
              <a:rPr lang="en-US" sz="1200" dirty="0">
                <a:latin typeface="KorolevLiU Light" panose="02000506000000020004" pitchFamily="50" charset="0"/>
              </a:rPr>
              <a:t> Lastname</a:t>
            </a:r>
            <a:r>
              <a:rPr lang="en-US" sz="1200" dirty="0">
                <a:latin typeface="KorolevLiU Medium" panose="02000606000000020004" pitchFamily="50" charset="0"/>
              </a:rPr>
              <a:t>	Fill in the title of your dissertation</a:t>
            </a:r>
          </a:p>
        </p:txBody>
      </p:sp>
      <p:sp>
        <p:nvSpPr>
          <p:cNvPr id="25" name="textruta 24"/>
          <p:cNvSpPr txBox="1"/>
          <p:nvPr/>
        </p:nvSpPr>
        <p:spPr>
          <a:xfrm rot="5400000">
            <a:off x="5800942" y="7767747"/>
            <a:ext cx="59867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en-US" sz="1200" dirty="0">
                <a:latin typeface="KorolevLiU Light" panose="02000506000000020004" pitchFamily="50" charset="0"/>
              </a:rPr>
              <a:t>2025</a:t>
            </a:r>
            <a:endParaRPr lang="sv-SE" sz="1200" dirty="0">
              <a:latin typeface="KorolevLiU Light" panose="02000506000000020004" pitchFamily="50" charset="0"/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1679150" y="1849495"/>
            <a:ext cx="3750841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1200" cap="all" spc="50" dirty="0">
                <a:latin typeface="KorolevLiU Bold" panose="02000000000000000000" pitchFamily="50" charset="0"/>
              </a:rPr>
              <a:t>FACULTY OF MEDICINE AND HEALTH SCIENCES</a:t>
            </a: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University Medical Dissertations, No. xxxx, 2025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Department of xxxxx</a:t>
            </a: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University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SE-581 83 Linköping, Sweden</a:t>
            </a:r>
          </a:p>
          <a:p>
            <a:pPr>
              <a:spcAft>
                <a:spcPts val="800"/>
              </a:spcAft>
            </a:pPr>
            <a:r>
              <a:rPr lang="en-US" sz="1200" dirty="0">
                <a:latin typeface="KorolevLiU Medium" panose="02000606000000020004" pitchFamily="50" charset="0"/>
              </a:rPr>
              <a:t>www.liu.se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850FCD7-F645-DA46-A744-02159EEA6A97}"/>
              </a:ext>
            </a:extLst>
          </p:cNvPr>
          <p:cNvSpPr txBox="1"/>
          <p:nvPr/>
        </p:nvSpPr>
        <p:spPr>
          <a:xfrm>
            <a:off x="2941318" y="-602925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err="1"/>
              <a:t>if</a:t>
            </a:r>
            <a:r>
              <a:rPr lang="sv-SE" sz="1200" dirty="0"/>
              <a:t> the </a:t>
            </a:r>
            <a:r>
              <a:rPr lang="sv-SE" sz="1200" dirty="0" err="1"/>
              <a:t>book</a:t>
            </a:r>
            <a:r>
              <a:rPr lang="sv-SE" sz="1200" dirty="0"/>
              <a:t> is to </a:t>
            </a:r>
            <a:r>
              <a:rPr lang="sv-SE" sz="1200" dirty="0" err="1"/>
              <a:t>thin</a:t>
            </a:r>
            <a:r>
              <a:rPr lang="sv-SE" sz="1200" dirty="0"/>
              <a:t> </a:t>
            </a:r>
            <a:r>
              <a:rPr lang="sv-SE" sz="1200" dirty="0" err="1"/>
              <a:t>this</a:t>
            </a:r>
            <a:r>
              <a:rPr lang="sv-SE" sz="1200" dirty="0"/>
              <a:t> logo </a:t>
            </a:r>
            <a:r>
              <a:rPr lang="sv-SE" sz="1200" dirty="0" err="1"/>
              <a:t>will</a:t>
            </a:r>
            <a:r>
              <a:rPr lang="sv-SE" sz="1200" dirty="0"/>
              <a:t> be </a:t>
            </a:r>
            <a:r>
              <a:rPr lang="sv-SE" sz="1200" dirty="0" err="1"/>
              <a:t>deleted</a:t>
            </a:r>
            <a:endParaRPr lang="sv-SE" sz="1200" dirty="0"/>
          </a:p>
        </p:txBody>
      </p:sp>
      <p:cxnSp>
        <p:nvCxnSpPr>
          <p:cNvPr id="8" name="Rak pil 17">
            <a:extLst>
              <a:ext uri="{FF2B5EF4-FFF2-40B4-BE49-F238E27FC236}">
                <a16:creationId xmlns:a16="http://schemas.microsoft.com/office/drawing/2014/main" id="{F886765F-305E-804E-0739-926A0B0BEAFE}"/>
              </a:ext>
            </a:extLst>
          </p:cNvPr>
          <p:cNvCxnSpPr/>
          <p:nvPr/>
        </p:nvCxnSpPr>
        <p:spPr>
          <a:xfrm>
            <a:off x="5720149" y="-330137"/>
            <a:ext cx="276999" cy="186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ruta 8">
            <a:extLst>
              <a:ext uri="{FF2B5EF4-FFF2-40B4-BE49-F238E27FC236}">
                <a16:creationId xmlns:a16="http://schemas.microsoft.com/office/drawing/2014/main" id="{FFC93A57-AECB-B3A7-2B68-AE5E257F9067}"/>
              </a:ext>
            </a:extLst>
          </p:cNvPr>
          <p:cNvSpPr txBox="1"/>
          <p:nvPr/>
        </p:nvSpPr>
        <p:spPr>
          <a:xfrm>
            <a:off x="7098046" y="-602926"/>
            <a:ext cx="4896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If the text is </a:t>
            </a:r>
            <a:r>
              <a:rPr lang="sv-SE" sz="1200" dirty="0" err="1"/>
              <a:t>left</a:t>
            </a:r>
            <a:r>
              <a:rPr lang="sv-SE" sz="1200" dirty="0"/>
              <a:t> or right </a:t>
            </a:r>
            <a:r>
              <a:rPr lang="sv-SE" sz="1200" dirty="0" err="1"/>
              <a:t>aligned</a:t>
            </a:r>
            <a:r>
              <a:rPr lang="sv-SE" sz="1200" dirty="0"/>
              <a:t> </a:t>
            </a:r>
            <a:r>
              <a:rPr lang="sv-SE" sz="1200" dirty="0" err="1"/>
              <a:t>use</a:t>
            </a:r>
            <a:r>
              <a:rPr lang="sv-SE" sz="1200" dirty="0"/>
              <a:t> the </a:t>
            </a:r>
            <a:r>
              <a:rPr lang="sv-SE" sz="1200" dirty="0" err="1"/>
              <a:t>pink</a:t>
            </a:r>
            <a:r>
              <a:rPr lang="sv-SE" sz="1200" dirty="0"/>
              <a:t> guides</a:t>
            </a:r>
          </a:p>
          <a:p>
            <a:r>
              <a:rPr lang="sv-SE" sz="1200" dirty="0"/>
              <a:t>Logos </a:t>
            </a:r>
            <a:r>
              <a:rPr lang="sv-SE" sz="1200" dirty="0" err="1"/>
              <a:t>are</a:t>
            </a:r>
            <a:r>
              <a:rPr lang="sv-SE" sz="1200" dirty="0"/>
              <a:t> not to be </a:t>
            </a:r>
            <a:r>
              <a:rPr lang="sv-SE" sz="1200" dirty="0" err="1"/>
              <a:t>moved</a:t>
            </a:r>
            <a:endParaRPr lang="sv-SE" sz="1200" dirty="0"/>
          </a:p>
          <a:p>
            <a:r>
              <a:rPr lang="sv-SE" sz="1200" dirty="0"/>
              <a:t>Text and logos </a:t>
            </a:r>
            <a:r>
              <a:rPr lang="sv-SE" sz="1200" dirty="0" err="1"/>
              <a:t>can</a:t>
            </a:r>
            <a:r>
              <a:rPr lang="sv-SE" sz="1200" dirty="0"/>
              <a:t> be in black or </a:t>
            </a:r>
            <a:r>
              <a:rPr lang="sv-SE" sz="1200" dirty="0" err="1"/>
              <a:t>white</a:t>
            </a:r>
            <a:endParaRPr lang="sv-SE" sz="12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5ECB3D9-EE4E-F046-287B-22C84F5C58B6}"/>
              </a:ext>
            </a:extLst>
          </p:cNvPr>
          <p:cNvSpPr txBox="1"/>
          <p:nvPr/>
        </p:nvSpPr>
        <p:spPr>
          <a:xfrm>
            <a:off x="10369078" y="-495529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err="1"/>
              <a:t>if</a:t>
            </a:r>
            <a:r>
              <a:rPr lang="sv-SE" sz="1200" dirty="0"/>
              <a:t> you </a:t>
            </a:r>
            <a:r>
              <a:rPr lang="sv-SE" sz="1200" dirty="0" err="1"/>
              <a:t>write</a:t>
            </a:r>
            <a:r>
              <a:rPr lang="sv-SE" sz="1200" dirty="0"/>
              <a:t> in Swedish, Swedish LiU Logos </a:t>
            </a:r>
            <a:r>
              <a:rPr lang="sv-SE" sz="1200" dirty="0" err="1"/>
              <a:t>will</a:t>
            </a:r>
            <a:r>
              <a:rPr lang="sv-SE" sz="1200" dirty="0"/>
              <a:t> be </a:t>
            </a:r>
            <a:r>
              <a:rPr lang="sv-SE" sz="1200" dirty="0" err="1"/>
              <a:t>used</a:t>
            </a:r>
            <a:endParaRPr lang="sv-SE" sz="1200" dirty="0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5EFDD2D4-F9D9-33CF-85C1-F717EA07F8D6}"/>
              </a:ext>
            </a:extLst>
          </p:cNvPr>
          <p:cNvSpPr txBox="1"/>
          <p:nvPr/>
        </p:nvSpPr>
        <p:spPr>
          <a:xfrm flipH="1">
            <a:off x="-1687929" y="863997"/>
            <a:ext cx="1399821" cy="3985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Please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fill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 the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number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dissertation,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department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the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year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1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NOTE! For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licentiate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theses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change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the series </a:t>
            </a:r>
            <a:r>
              <a:rPr kumimoji="0" lang="sv-SE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name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to:</a:t>
            </a:r>
            <a:b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Linköping Studies in Health Sciences. Thesis No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xxxx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YEAR</a:t>
            </a: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r>
              <a:rPr lang="sv-SE" sz="1100" dirty="0"/>
              <a:t>If you </a:t>
            </a:r>
            <a:r>
              <a:rPr lang="sv-SE" sz="1100" dirty="0" err="1"/>
              <a:t>are</a:t>
            </a:r>
            <a:r>
              <a:rPr lang="sv-SE" sz="1100" dirty="0"/>
              <a:t> </a:t>
            </a:r>
            <a:r>
              <a:rPr lang="sv-SE" sz="1100" dirty="0" err="1"/>
              <a:t>unsure</a:t>
            </a:r>
            <a:r>
              <a:rPr lang="sv-SE" sz="1100" dirty="0"/>
              <a:t> of the </a:t>
            </a:r>
            <a:r>
              <a:rPr lang="sv-SE" sz="1100" dirty="0" err="1"/>
              <a:t>name</a:t>
            </a:r>
            <a:r>
              <a:rPr lang="sv-SE" sz="1100" dirty="0"/>
              <a:t> of </a:t>
            </a:r>
            <a:r>
              <a:rPr lang="sv-SE" sz="1100" dirty="0" err="1"/>
              <a:t>your</a:t>
            </a:r>
            <a:r>
              <a:rPr lang="sv-SE" sz="1100" dirty="0"/>
              <a:t> </a:t>
            </a:r>
            <a:r>
              <a:rPr lang="sv-SE" sz="1100" dirty="0" err="1"/>
              <a:t>department</a:t>
            </a:r>
            <a:r>
              <a:rPr lang="sv-SE" sz="1100" dirty="0"/>
              <a:t>, </a:t>
            </a:r>
            <a:r>
              <a:rPr lang="sv-SE" sz="1100" dirty="0" err="1"/>
              <a:t>there</a:t>
            </a:r>
            <a:r>
              <a:rPr lang="sv-SE" sz="1100" dirty="0"/>
              <a:t> is a list of all </a:t>
            </a:r>
            <a:r>
              <a:rPr lang="sv-SE" sz="1100" dirty="0" err="1"/>
              <a:t>departments</a:t>
            </a:r>
            <a:r>
              <a:rPr lang="sv-SE" sz="1100" dirty="0"/>
              <a:t> and </a:t>
            </a:r>
            <a:r>
              <a:rPr lang="sv-SE" sz="1100" dirty="0" err="1"/>
              <a:t>their</a:t>
            </a:r>
            <a:r>
              <a:rPr lang="sv-SE" sz="1100" dirty="0"/>
              <a:t> </a:t>
            </a:r>
            <a:r>
              <a:rPr lang="sv-SE" sz="1100" dirty="0" err="1"/>
              <a:t>respective</a:t>
            </a:r>
            <a:r>
              <a:rPr lang="sv-SE" sz="1100" dirty="0"/>
              <a:t> divisions at: </a:t>
            </a:r>
            <a:r>
              <a:rPr lang="sv-SE" sz="1100" dirty="0">
                <a:hlinkClick r:id="rId5"/>
              </a:rPr>
              <a:t>https://liu.se/en/about-liu/organisation</a:t>
            </a:r>
            <a:r>
              <a:rPr lang="sv-SE" sz="1100" dirty="0"/>
              <a:t> </a:t>
            </a: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1AC64A7D-79B0-714C-3550-4A867AD81308}"/>
              </a:ext>
            </a:extLst>
          </p:cNvPr>
          <p:cNvSpPr txBox="1"/>
          <p:nvPr/>
        </p:nvSpPr>
        <p:spPr>
          <a:xfrm>
            <a:off x="12409675" y="423715"/>
            <a:ext cx="190223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Please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fill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 the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number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marked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as XXXX) of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dissertation .</a:t>
            </a: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>
              <a:defRPr/>
            </a:pPr>
            <a:r>
              <a:rPr lang="sv-SE" sz="1200" dirty="0">
                <a:solidFill>
                  <a:prstClr val="black"/>
                </a:solidFill>
              </a:rPr>
              <a:t>NOTE! For </a:t>
            </a:r>
            <a:r>
              <a:rPr lang="sv-SE" sz="1200" dirty="0" err="1">
                <a:solidFill>
                  <a:prstClr val="black"/>
                </a:solidFill>
              </a:rPr>
              <a:t>licentiate</a:t>
            </a:r>
            <a:r>
              <a:rPr lang="sv-SE" sz="1200" dirty="0">
                <a:solidFill>
                  <a:prstClr val="black"/>
                </a:solidFill>
              </a:rPr>
              <a:t> </a:t>
            </a:r>
            <a:r>
              <a:rPr lang="sv-SE" sz="1200" dirty="0" err="1">
                <a:solidFill>
                  <a:prstClr val="black"/>
                </a:solidFill>
              </a:rPr>
              <a:t>theses</a:t>
            </a:r>
            <a:r>
              <a:rPr lang="sv-SE" sz="1200" dirty="0">
                <a:solidFill>
                  <a:prstClr val="black"/>
                </a:solidFill>
              </a:rPr>
              <a:t>, </a:t>
            </a:r>
            <a:r>
              <a:rPr lang="sv-SE" sz="1200" dirty="0" err="1">
                <a:solidFill>
                  <a:prstClr val="black"/>
                </a:solidFill>
              </a:rPr>
              <a:t>change</a:t>
            </a:r>
            <a:r>
              <a:rPr lang="sv-SE" sz="1200" dirty="0">
                <a:solidFill>
                  <a:prstClr val="black"/>
                </a:solidFill>
              </a:rPr>
              <a:t> the series </a:t>
            </a:r>
            <a:r>
              <a:rPr lang="sv-SE" sz="1200" dirty="0" err="1">
                <a:solidFill>
                  <a:prstClr val="black"/>
                </a:solidFill>
              </a:rPr>
              <a:t>name</a:t>
            </a:r>
            <a:r>
              <a:rPr lang="sv-SE" sz="1200" dirty="0">
                <a:solidFill>
                  <a:prstClr val="black"/>
                </a:solidFill>
              </a:rPr>
              <a:t> to:</a:t>
            </a:r>
            <a:br>
              <a:rPr lang="sv-SE" sz="1200" dirty="0">
                <a:solidFill>
                  <a:prstClr val="black"/>
                </a:solidFill>
              </a:rPr>
            </a:br>
            <a:r>
              <a:rPr lang="en-US" sz="1200" dirty="0">
                <a:solidFill>
                  <a:prstClr val="black"/>
                </a:solidFill>
              </a:rPr>
              <a:t>Linköping Studies in Health Sciences. Thesis No </a:t>
            </a:r>
            <a:r>
              <a:rPr lang="en-US" sz="1200" dirty="0" err="1">
                <a:solidFill>
                  <a:prstClr val="black"/>
                </a:solidFill>
              </a:rPr>
              <a:t>xxxx</a:t>
            </a:r>
            <a:endParaRPr lang="en-US" sz="1200" dirty="0">
              <a:solidFill>
                <a:prstClr val="black"/>
              </a:solidFill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dissertation is also part of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another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series,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please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include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the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name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number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on the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row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below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For </a:t>
            </a:r>
            <a:r>
              <a:rPr kumimoji="0" lang="sv-SE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example</a:t>
            </a:r>
            <a:r>
              <a:rPr lang="sv-SE" sz="1200" dirty="0">
                <a:solidFill>
                  <a:prstClr val="black"/>
                </a:solidFill>
                <a:latin typeface="Calibri"/>
              </a:rPr>
              <a:t>: Studies in </a:t>
            </a:r>
            <a:r>
              <a:rPr lang="sv-SE" sz="1200" dirty="0" err="1">
                <a:solidFill>
                  <a:prstClr val="black"/>
                </a:solidFill>
                <a:latin typeface="Calibri"/>
              </a:rPr>
              <a:t>Disability</a:t>
            </a:r>
            <a:r>
              <a:rPr lang="sv-SE" sz="1200" dirty="0">
                <a:solidFill>
                  <a:prstClr val="black"/>
                </a:solidFill>
                <a:latin typeface="Calibri"/>
              </a:rPr>
              <a:t> Research No </a:t>
            </a:r>
            <a:r>
              <a:rPr lang="sv-SE" sz="1200" dirty="0" err="1">
                <a:solidFill>
                  <a:prstClr val="black"/>
                </a:solidFill>
                <a:latin typeface="Calibri"/>
              </a:rPr>
              <a:t>xxxx</a:t>
            </a: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19320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253</Words>
  <Application>Microsoft Office PowerPoint</Application>
  <PresentationFormat>Anpassad</PresentationFormat>
  <Paragraphs>26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KorolevLiU Bold</vt:lpstr>
      <vt:lpstr>KorolevLiU Light</vt:lpstr>
      <vt:lpstr>KorolevLiU Medium</vt:lpstr>
      <vt:lpstr>Office-tema</vt:lpstr>
      <vt:lpstr>PowerPoint-presentation</vt:lpstr>
    </vt:vector>
  </TitlesOfParts>
  <Company>LiU-Tryck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Martin</dc:creator>
  <cp:lastModifiedBy>Edvin Erdtman</cp:lastModifiedBy>
  <cp:revision>55</cp:revision>
  <dcterms:created xsi:type="dcterms:W3CDTF">2011-11-11T07:24:48Z</dcterms:created>
  <dcterms:modified xsi:type="dcterms:W3CDTF">2025-09-11T13:01:43Z</dcterms:modified>
</cp:coreProperties>
</file>